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82" d="100"/>
          <a:sy n="82" d="100"/>
        </p:scale>
        <p:origin x="-96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0C584-6CEE-4069-8B75-D3EB5F70B6B3}" type="datetimeFigureOut">
              <a:rPr lang="de-DE" smtClean="0"/>
              <a:t>19.12.2015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E00F3-4D5D-43CF-9E69-D1B3C7FC003A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de-DE" b="1" dirty="0" smtClean="0">
                <a:solidFill>
                  <a:schemeClr val="tx1"/>
                </a:solidFill>
                <a:latin typeface="Lucida Handwriting" pitchFamily="66" charset="0"/>
              </a:rPr>
              <a:t>CHRISTMAS-SHOPPING</a:t>
            </a:r>
            <a:endParaRPr lang="de-DE" b="1" dirty="0">
              <a:solidFill>
                <a:schemeClr val="tx1"/>
              </a:solidFill>
              <a:latin typeface="Lucida Handwriting" pitchFamily="66" charset="0"/>
            </a:endParaRPr>
          </a:p>
        </p:txBody>
      </p:sp>
      <p:pic>
        <p:nvPicPr>
          <p:cNvPr id="1028" name="Picture 4" descr="C:\Users\Reitsport Schieren\AppData\Local\Microsoft\Windows\Temporary Internet Files\Content.IE5\8MV20XSZ\a_3tannen[1]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6650" y="2562225"/>
            <a:ext cx="1790700" cy="1733550"/>
          </a:xfrm>
          <a:prstGeom prst="rect">
            <a:avLst/>
          </a:prstGeom>
          <a:noFill/>
        </p:spPr>
      </p:pic>
      <p:sp>
        <p:nvSpPr>
          <p:cNvPr id="11" name="Inhaltsplatzhalter 10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r>
              <a:rPr lang="de-DE" b="1" dirty="0" smtClean="0">
                <a:solidFill>
                  <a:schemeClr val="tx1"/>
                </a:solidFill>
                <a:latin typeface="Lucida Handwriting" pitchFamily="66" charset="0"/>
              </a:rPr>
              <a:t>           Vom 21.12.-30.12.2015     30% auf alle Reithosen*</a:t>
            </a:r>
          </a:p>
          <a:p>
            <a:endParaRPr lang="de-DE" b="1" dirty="0">
              <a:solidFill>
                <a:schemeClr val="tx1"/>
              </a:solidFill>
              <a:latin typeface="Lucida Handwriting" pitchFamily="66" charset="0"/>
            </a:endParaRPr>
          </a:p>
          <a:p>
            <a:endParaRPr lang="de-DE" b="1" dirty="0" smtClean="0">
              <a:solidFill>
                <a:schemeClr val="tx1"/>
              </a:solidFill>
              <a:latin typeface="Lucida Handwriting" pitchFamily="66" charset="0"/>
            </a:endParaRPr>
          </a:p>
          <a:p>
            <a:endParaRPr lang="de-DE" b="1" dirty="0">
              <a:solidFill>
                <a:schemeClr val="tx1"/>
              </a:solidFill>
              <a:latin typeface="Lucida Handwriting" pitchFamily="66" charset="0"/>
            </a:endParaRPr>
          </a:p>
          <a:p>
            <a:endParaRPr lang="de-DE" b="1" dirty="0" smtClean="0">
              <a:solidFill>
                <a:schemeClr val="tx1"/>
              </a:solidFill>
              <a:latin typeface="Lucida Handwriting" pitchFamily="66" charset="0"/>
            </a:endParaRPr>
          </a:p>
          <a:p>
            <a:endParaRPr lang="de-DE" b="1" dirty="0">
              <a:solidFill>
                <a:schemeClr val="tx1"/>
              </a:solidFill>
              <a:latin typeface="Lucida Handwriting" pitchFamily="66" charset="0"/>
            </a:endParaRPr>
          </a:p>
          <a:p>
            <a:endParaRPr lang="de-DE" b="1" dirty="0" smtClean="0">
              <a:solidFill>
                <a:schemeClr val="tx1"/>
              </a:solidFill>
              <a:latin typeface="Lucida Handwriting" pitchFamily="66" charset="0"/>
            </a:endParaRPr>
          </a:p>
          <a:p>
            <a:r>
              <a:rPr lang="de-DE" sz="1000" b="1" dirty="0" smtClean="0">
                <a:solidFill>
                  <a:schemeClr val="tx1"/>
                </a:solidFill>
                <a:latin typeface="Lucida Handwriting" pitchFamily="66" charset="0"/>
              </a:rPr>
              <a:t>*ausgenommen bereits reduzierte Hosen</a:t>
            </a:r>
            <a:endParaRPr lang="de-DE" sz="1000" b="1" dirty="0">
              <a:solidFill>
                <a:schemeClr val="tx1"/>
              </a:solidFill>
              <a:latin typeface="Lucida Handwriting" pitchFamily="66" charset="0"/>
            </a:endParaRPr>
          </a:p>
        </p:txBody>
      </p:sp>
      <p:pic>
        <p:nvPicPr>
          <p:cNvPr id="1031" name="Picture 7" descr="C:\Users\Reitsport Schieren\AppData\Local\Microsoft\Windows\Temporary Internet Files\Content.IE5\BWOBPQ9K\228x228_deko-tannenbaum-von-little-lilly-3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924944"/>
            <a:ext cx="2895600" cy="3536032"/>
          </a:xfrm>
          <a:prstGeom prst="rect">
            <a:avLst/>
          </a:prstGeom>
          <a:noFill/>
        </p:spPr>
      </p:pic>
      <p:pic>
        <p:nvPicPr>
          <p:cNvPr id="14" name="Grafik 13" descr="HZWIN2013%20-20130319-2BE_9451[1]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23728" y="2852936"/>
            <a:ext cx="16891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Bildschirmpräsentation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Larissa-Design</vt:lpstr>
      <vt:lpstr>CHRISTMAS-SHOPPING</vt:lpstr>
      <vt:lpstr>Folie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CHRISTMAS-SHOPPING</dc:title>
  <dc:creator>Reitsport Schieren</dc:creator>
  <cp:lastModifiedBy>Reitsport Schieren</cp:lastModifiedBy>
  <cp:revision>2</cp:revision>
  <dcterms:created xsi:type="dcterms:W3CDTF">2015-12-19T13:39:37Z</dcterms:created>
  <dcterms:modified xsi:type="dcterms:W3CDTF">2015-12-19T13:54:44Z</dcterms:modified>
</cp:coreProperties>
</file>